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7" r:id="rId2"/>
  </p:sldMasterIdLst>
  <p:notesMasterIdLst>
    <p:notesMasterId r:id="rId9"/>
  </p:notesMasterIdLst>
  <p:sldIdLst>
    <p:sldId id="374" r:id="rId3"/>
    <p:sldId id="375" r:id="rId4"/>
    <p:sldId id="376" r:id="rId5"/>
    <p:sldId id="377" r:id="rId6"/>
    <p:sldId id="378" r:id="rId7"/>
    <p:sldId id="379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3333CC"/>
    <a:srgbClr val="A50021"/>
    <a:srgbClr val="FFCC00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6433" autoAdjust="0"/>
  </p:normalViewPr>
  <p:slideViewPr>
    <p:cSldViewPr snapToGrid="0">
      <p:cViewPr>
        <p:scale>
          <a:sx n="75" d="100"/>
          <a:sy n="75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-13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43177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354" lvl="1" indent="-40638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532" lvl="2" indent="-380981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709" lvl="3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5886" lvl="4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062" lvl="5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240" lvl="6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418" lvl="7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594" lvl="8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 descr="Slide8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7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 descr="Slide9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1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Rectangle 3" descr="Slide10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8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 descr="Slide8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5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 descr="Slide9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4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Rectangle 3" descr="Slide10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692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14575</TotalTime>
  <Words>0</Words>
  <Application>Microsoft Office PowerPoint</Application>
  <PresentationFormat>Custom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1_Default Design</vt:lpstr>
      <vt:lpstr>自訂設計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754</cp:revision>
  <dcterms:created xsi:type="dcterms:W3CDTF">1999-09-19T02:56:02Z</dcterms:created>
  <dcterms:modified xsi:type="dcterms:W3CDTF">2025-07-04T20:59:11Z</dcterms:modified>
</cp:coreProperties>
</file>